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1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723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EA99-33CC-E54A-9BE4-C244ECBE9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8DFD9-B5BA-0646-8350-3D92D7C22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90A9A-8B4A-CB42-98FB-78D6A01FF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85CB-A69E-E245-B5B3-F9BB77D491CA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D79DF-7096-2149-B9C7-99F7B247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DC264-4749-D742-9481-C67EADAC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4E63-713B-F54E-AD62-2520419B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9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E074-8DEA-8B40-B302-CBD684FFF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D8225-1B81-0B40-A3BA-E93D3DC20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9209E-DF49-7B4C-9568-D910EB28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85CB-A69E-E245-B5B3-F9BB77D491CA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F8C32-E898-9C42-92AA-1AA565A1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72ED3-A0C8-C44B-9BA9-633E4A13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4E63-713B-F54E-AD62-2520419B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9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06C0E-8B12-3745-81E3-462B876A83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E5A82-DF8A-0E47-BB17-52D6FB19C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6F200-ECC4-7146-B63C-6AB73BF78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85CB-A69E-E245-B5B3-F9BB77D491CA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21656-A5E0-204D-9B38-3C828A222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623BB-C3C9-1746-8CA4-4EB66D2B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4E63-713B-F54E-AD62-2520419B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2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551DE-1CC7-9848-A471-EDCBB9FC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A4A95-AC4E-4640-8528-B4701421F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BD8A9-D549-F443-9496-33A647D4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85CB-A69E-E245-B5B3-F9BB77D491CA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5B1E-533E-B24E-A9BC-991BFA963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35AF9-212E-524F-B101-5575A64F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4E63-713B-F54E-AD62-2520419B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6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F094-FF26-3640-A776-EB1C6AAB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3FF30-079B-5843-A05D-8D866730C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A7C0B-5EB3-A24E-8564-3495D91DB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85CB-A69E-E245-B5B3-F9BB77D491CA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1824A-6356-0D43-B71F-5D465FD30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80D62-AE92-274F-96C0-93390CCF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4E63-713B-F54E-AD62-2520419B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7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B4A5-883D-DE47-9DAF-A13F5ADC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F681C-5FC5-384D-9621-6213A775A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5252E-26D8-374F-8626-F0859F867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8602D-4E2B-5846-A56B-5366176F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85CB-A69E-E245-B5B3-F9BB77D491CA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EF421-3C22-7248-AFCD-007EDCD57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41567-D102-6443-949B-397F736C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4E63-713B-F54E-AD62-2520419B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8B4A-4882-7C4B-B24A-F275E3DF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4E46A-4199-B041-A80F-41ACEA245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322DA-38B5-CB4F-AB41-C472FDD55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05A4DC-9524-BE4D-B405-F79106D3A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E5E60F-F162-6F42-A88E-727F0E7E2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882727-F6F3-7946-A58A-C4AE9FD83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85CB-A69E-E245-B5B3-F9BB77D491CA}" type="datetimeFigureOut">
              <a:rPr lang="en-US" smtClean="0"/>
              <a:t>5/4/20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47A7BC-D1B1-864D-81EC-1C159913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4C0A9-34E8-2546-BE27-BB20EFF5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4E63-713B-F54E-AD62-2520419B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2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2074-A817-AA44-8D3C-F95B887C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FB158-7E68-5C46-B3A2-ECEB0985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85CB-A69E-E245-B5B3-F9BB77D491CA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C673B-40A5-BE49-90DA-D9038D84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E6EDD-DFDC-9243-8590-42A05D9D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4E63-713B-F54E-AD62-2520419B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4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75046-439B-B94C-A387-737DD4F49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85CB-A69E-E245-B5B3-F9BB77D491CA}" type="datetimeFigureOut">
              <a:rPr lang="en-US" smtClean="0"/>
              <a:t>5/4/20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A5A406-3833-F64E-B491-06B6F1A3D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0D96C-37FE-0B4D-AEF8-BE90B3AE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4E63-713B-F54E-AD62-2520419B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7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7844D-F195-4349-A07C-5E51BE38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FA820-B38C-574F-A9DB-E1CBC7D3E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60FBD-21E1-E146-80CE-3027EA614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3D778-3B4A-2549-A464-C0F3E4F9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85CB-A69E-E245-B5B3-F9BB77D491CA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AE2F8-3CD2-3348-AD2C-A9B54E9A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73A77-F18F-5146-9D1E-0C5CDB6B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4E63-713B-F54E-AD62-2520419B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D1E39-C2F5-184C-9D42-A6B7B0C5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6386D6-0785-F641-9F05-33CC55891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AD1E8-77C8-A848-91A2-50713BBBD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F2E8E-D568-5C4B-94EC-8F11FF6B1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85CB-A69E-E245-B5B3-F9BB77D491CA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AC7A5-0F57-2142-9A55-322DC1C4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DA320-8A9F-7149-9CE4-8E9B41BC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4E63-713B-F54E-AD62-2520419B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9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77A9A7-2DB5-4D4B-9F65-083C3EC70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EC869-EFB8-6E4D-8BA3-8A8286A5A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9964B-A6BA-DF44-A89E-EBB070782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E85CB-A69E-E245-B5B3-F9BB77D491CA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458D4-D6A1-1041-A59F-0857C556F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E3C9C-1DBF-B04E-8F81-CF89C5C64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54E63-713B-F54E-AD62-2520419B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4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t="-30000" r="-31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BAFC55-B493-2643-851F-1135B7CEB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954" y="517954"/>
            <a:ext cx="5822092" cy="5822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C0AEB8-48D2-964D-8037-E0E6B3191518}"/>
              </a:ext>
            </a:extLst>
          </p:cNvPr>
          <p:cNvSpPr txBox="1"/>
          <p:nvPr/>
        </p:nvSpPr>
        <p:spPr>
          <a:xfrm>
            <a:off x="1173892" y="197708"/>
            <a:ext cx="1007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C1D40"/>
                </a:solidFill>
                <a:latin typeface="Akzidenz-Grotesk Pro" panose="02000503030000020003" pitchFamily="2" charset="77"/>
              </a:rPr>
              <a:t>Congratulations graduate!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EF2887-5B35-3946-A127-FAAAA2EEBE01}"/>
              </a:ext>
            </a:extLst>
          </p:cNvPr>
          <p:cNvSpPr txBox="1"/>
          <p:nvPr/>
        </p:nvSpPr>
        <p:spPr>
          <a:xfrm>
            <a:off x="642552" y="5829295"/>
            <a:ext cx="11108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8C1D40"/>
                </a:solidFill>
                <a:latin typeface="Akzidenz-Grotesk Pro" panose="02000503030000020003" pitchFamily="2" charset="77"/>
              </a:rPr>
              <a:t>Firstname</a:t>
            </a:r>
            <a:r>
              <a:rPr lang="en-US" sz="6000" b="1" dirty="0">
                <a:solidFill>
                  <a:srgbClr val="8C1D40"/>
                </a:solidFill>
                <a:latin typeface="Akzidenz-Grotesk Pro" panose="02000503030000020003" pitchFamily="2" charset="77"/>
              </a:rPr>
              <a:t> </a:t>
            </a:r>
            <a:r>
              <a:rPr lang="en-US" sz="6000" b="1" dirty="0" err="1">
                <a:solidFill>
                  <a:srgbClr val="8C1D40"/>
                </a:solidFill>
                <a:latin typeface="Akzidenz-Grotesk Pro" panose="02000503030000020003" pitchFamily="2" charset="77"/>
              </a:rPr>
              <a:t>Lastname</a:t>
            </a:r>
            <a:endParaRPr lang="en-US" sz="6000" b="1" dirty="0">
              <a:solidFill>
                <a:srgbClr val="8C1D40"/>
              </a:solidFill>
              <a:latin typeface="Akzidenz-Grotesk Pro" panose="0200050303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9437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Akzidenz-Grotesk Pro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Gronek</dc:creator>
  <cp:lastModifiedBy>Erika Gronek</cp:lastModifiedBy>
  <cp:revision>3</cp:revision>
  <dcterms:created xsi:type="dcterms:W3CDTF">2020-05-04T21:03:24Z</dcterms:created>
  <dcterms:modified xsi:type="dcterms:W3CDTF">2020-05-04T21:46:06Z</dcterms:modified>
</cp:coreProperties>
</file>